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8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895F2-E143-483F-B4CE-09A12536541A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6E355-0B53-4CC4-9280-A756FCF6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09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1FF92-904F-4D25-A477-98D1E46860C2}" type="datetime1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9th International Conference on Multidisciplinary Research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1A33-8568-452B-B9A1-1481AC6261F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93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4D12D-2979-4E53-893E-8B828D22E8AE}" type="datetime1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9th International Conference on Multidisciplinary Research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1A33-8568-452B-B9A1-1481AC626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79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234A-CED9-40B4-9040-66F9FF9F6AD3}" type="datetime1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9th International Conference on Multidisciplinary Research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1A33-8568-452B-B9A1-1481AC626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7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6617-490A-4A3A-A92A-BB1C68E3E48F}" type="datetime1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9th International Conference on Multidisciplinary Research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1A33-8568-452B-B9A1-1481AC626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5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BAA6-77E1-45CF-A723-B0FBBD0F09DC}" type="datetime1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9th International Conference on Multidisciplinary Research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1A33-8568-452B-B9A1-1481AC6261F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1211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A439-F90F-4DBF-8F62-46B691876E8E}" type="datetime1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9th International Conference on Multidisciplinary Research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1A33-8568-452B-B9A1-1481AC626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47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512A-A4CA-4757-882D-B6A3EE60B8C9}" type="datetime1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9th International Conference on Multidisciplinary Research 2024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1A33-8568-452B-B9A1-1481AC626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31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493-68F1-4883-B09F-FD92D8DE6878}" type="datetime1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9th International Conference on Multidisciplinary Research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1A33-8568-452B-B9A1-1481AC626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58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9A399-5C23-4E71-A7FC-709266B63FBD}" type="datetime1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9th International Conference on Multidisciplinary Research 2024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1A33-8568-452B-B9A1-1481AC626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572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12F00FD-0F5C-4EDE-A37B-A67B715AE624}" type="datetime1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9th International Conference on Multidisciplinary Research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FA1A33-8568-452B-B9A1-1481AC626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4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CD69-ED82-42A1-8F58-5263F098F1DE}" type="datetime1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9th International Conference on Multidisciplinary Research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A1A33-8568-452B-B9A1-1481AC626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495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08F4E0C-4456-4140-9A4C-D608592975C8}" type="datetime1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9th International Conference on Multidisciplinary Research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5FA1A33-8568-452B-B9A1-1481AC6261F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312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CA67A7-AB1E-0BCD-D879-55D666C40E72}"/>
              </a:ext>
            </a:extLst>
          </p:cNvPr>
          <p:cNvSpPr/>
          <p:nvPr/>
        </p:nvSpPr>
        <p:spPr>
          <a:xfrm>
            <a:off x="3038475" y="3040380"/>
            <a:ext cx="6115050" cy="1143000"/>
          </a:xfrm>
          <a:prstGeom prst="rect">
            <a:avLst/>
          </a:prstGeom>
          <a:solidFill>
            <a:srgbClr val="2683C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C95E08-6858-3FA9-A426-A6400EDDC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1717360"/>
            <a:ext cx="10058400" cy="3566160"/>
          </a:xfrm>
        </p:spPr>
        <p:txBody>
          <a:bodyPr>
            <a:no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Research Title</a:t>
            </a:r>
            <a:b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Author &amp; Co-author names of the presenters </a:t>
            </a:r>
            <a:b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Name of affiliations</a:t>
            </a:r>
            <a:b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7FE601-FF89-242C-5E2B-2F8CD3989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8459" y="252001"/>
            <a:ext cx="5976941" cy="1143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9</a:t>
            </a:r>
            <a:r>
              <a:rPr lang="en-US" b="1" baseline="30000" dirty="0">
                <a:solidFill>
                  <a:srgbClr val="000000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th</a:t>
            </a:r>
            <a:r>
              <a:rPr lang="en-US" b="1" dirty="0">
                <a:solidFill>
                  <a:srgbClr val="000000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 edition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i="0" dirty="0">
                <a:solidFill>
                  <a:srgbClr val="000000"/>
                </a:solidFill>
                <a:effectLst/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International</a:t>
            </a:r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000" b="1" i="0" dirty="0">
                <a:solidFill>
                  <a:srgbClr val="000000"/>
                </a:solidFill>
                <a:effectLst/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Conference on Multidisciplinary Research 2024 (</a:t>
            </a:r>
            <a:r>
              <a:rPr lang="en-US" sz="2000" b="1" i="0" dirty="0" err="1">
                <a:solidFill>
                  <a:srgbClr val="000000"/>
                </a:solidFill>
                <a:effectLst/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iCMR</a:t>
            </a:r>
            <a:r>
              <a:rPr lang="en-US" sz="2000" b="1" i="0" dirty="0">
                <a:solidFill>
                  <a:srgbClr val="000000"/>
                </a:solidFill>
                <a:effectLst/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 2024)</a:t>
            </a: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6D46EF9-00AD-5A5D-B444-0525A401923F}"/>
              </a:ext>
            </a:extLst>
          </p:cNvPr>
          <p:cNvGrpSpPr/>
          <p:nvPr/>
        </p:nvGrpSpPr>
        <p:grpSpPr>
          <a:xfrm>
            <a:off x="9467850" y="-79710"/>
            <a:ext cx="2724150" cy="1654189"/>
            <a:chOff x="9467850" y="-79710"/>
            <a:chExt cx="2724150" cy="165418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557510F-14B4-D9BF-FCE1-4A69FE470FA0}"/>
                </a:ext>
              </a:extLst>
            </p:cNvPr>
            <p:cNvSpPr/>
            <p:nvPr/>
          </p:nvSpPr>
          <p:spPr>
            <a:xfrm>
              <a:off x="9467850" y="-19520"/>
              <a:ext cx="2724150" cy="1593999"/>
            </a:xfrm>
            <a:prstGeom prst="rect">
              <a:avLst/>
            </a:prstGeom>
            <a:solidFill>
              <a:srgbClr val="2683C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31E324C7-0BF7-8E5C-CE7D-51BF6FFACBB5}"/>
                </a:ext>
              </a:extLst>
            </p:cNvPr>
            <p:cNvSpPr txBox="1">
              <a:spLocks/>
            </p:cNvSpPr>
            <p:nvPr/>
          </p:nvSpPr>
          <p:spPr>
            <a:xfrm>
              <a:off x="9620249" y="-79710"/>
              <a:ext cx="2419351" cy="69819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8000" kern="1200" spc="-5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800" dirty="0" err="1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WebCamera</a:t>
              </a:r>
              <a:endParaRPr lang="en-U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8" name="Graphic 7" descr="Camera with solid fill">
              <a:extLst>
                <a:ext uri="{FF2B5EF4-FFF2-40B4-BE49-F238E27FC236}">
                  <a16:creationId xmlns:a16="http://schemas.microsoft.com/office/drawing/2014/main" id="{3F5BB6AA-B63D-DB3D-F694-C7581E34BF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53686" y="575793"/>
              <a:ext cx="752476" cy="752476"/>
            </a:xfrm>
            <a:prstGeom prst="rect">
              <a:avLst/>
            </a:prstGeom>
          </p:spPr>
        </p:pic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AC164C9E-BD49-6F74-78B2-5DD9882FFB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91" y="220981"/>
            <a:ext cx="2568168" cy="1027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44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5AFE3-6890-0595-3F8D-1F3C4F81A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3" y="-179680"/>
            <a:ext cx="10058400" cy="145075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2683C6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Acknowledgement</a:t>
            </a:r>
            <a:endParaRPr lang="en-US" sz="4000" dirty="0">
              <a:solidFill>
                <a:srgbClr val="2683C6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B26B6FC-C22F-B911-420E-BD58012808BE}"/>
              </a:ext>
            </a:extLst>
          </p:cNvPr>
          <p:cNvGrpSpPr/>
          <p:nvPr/>
        </p:nvGrpSpPr>
        <p:grpSpPr>
          <a:xfrm>
            <a:off x="9467850" y="-79710"/>
            <a:ext cx="2724150" cy="1654189"/>
            <a:chOff x="9467850" y="-79710"/>
            <a:chExt cx="2724150" cy="165418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C585C54-0350-AE8E-A9F0-8C3021A4B156}"/>
                </a:ext>
              </a:extLst>
            </p:cNvPr>
            <p:cNvSpPr/>
            <p:nvPr/>
          </p:nvSpPr>
          <p:spPr>
            <a:xfrm>
              <a:off x="9467850" y="-19520"/>
              <a:ext cx="2724150" cy="1593999"/>
            </a:xfrm>
            <a:prstGeom prst="rect">
              <a:avLst/>
            </a:prstGeom>
            <a:solidFill>
              <a:srgbClr val="2683C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593E61E1-4984-1AD4-30BC-F521819BB997}"/>
                </a:ext>
              </a:extLst>
            </p:cNvPr>
            <p:cNvSpPr txBox="1">
              <a:spLocks/>
            </p:cNvSpPr>
            <p:nvPr/>
          </p:nvSpPr>
          <p:spPr>
            <a:xfrm>
              <a:off x="9620249" y="-79710"/>
              <a:ext cx="2419351" cy="69819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8000" kern="1200" spc="-5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800" dirty="0" err="1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WebCamera</a:t>
              </a:r>
              <a:endParaRPr lang="en-U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7" name="Graphic 6" descr="Camera with solid fill">
              <a:extLst>
                <a:ext uri="{FF2B5EF4-FFF2-40B4-BE49-F238E27FC236}">
                  <a16:creationId xmlns:a16="http://schemas.microsoft.com/office/drawing/2014/main" id="{2173D823-1520-F126-BBB1-F256142A3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53686" y="575793"/>
              <a:ext cx="752476" cy="752476"/>
            </a:xfrm>
            <a:prstGeom prst="rect">
              <a:avLst/>
            </a:prstGeom>
          </p:spPr>
        </p:pic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4A3B3FD9-A7F0-05D2-3665-500C4E185E71}"/>
              </a:ext>
            </a:extLst>
          </p:cNvPr>
          <p:cNvSpPr txBox="1">
            <a:spLocks/>
          </p:cNvSpPr>
          <p:nvPr/>
        </p:nvSpPr>
        <p:spPr>
          <a:xfrm>
            <a:off x="1321114" y="2098172"/>
            <a:ext cx="9508810" cy="94593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dirty="0">
                <a:solidFill>
                  <a:schemeClr val="tx1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Provide an acknowledgement note here.</a:t>
            </a:r>
            <a:endParaRPr lang="en-US" sz="2000" dirty="0">
              <a:solidFill>
                <a:srgbClr val="2683C6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413E5E-4BD1-11AD-DFFA-CBAED3125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588" y="6459785"/>
            <a:ext cx="8380401" cy="365125"/>
          </a:xfrm>
        </p:spPr>
        <p:txBody>
          <a:bodyPr/>
          <a:lstStyle/>
          <a:p>
            <a:r>
              <a:rPr lang="en-US" sz="2000" b="1" dirty="0"/>
              <a:t>9th International Conference on Multidisciplinary Research 2024</a:t>
            </a:r>
          </a:p>
        </p:txBody>
      </p:sp>
    </p:spTree>
    <p:extLst>
      <p:ext uri="{BB962C8B-B14F-4D97-AF65-F5344CB8AC3E}">
        <p14:creationId xmlns:p14="http://schemas.microsoft.com/office/powerpoint/2010/main" val="1906883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5AFE3-6890-0595-3F8D-1F3C4F81A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4" y="-160284"/>
            <a:ext cx="10058400" cy="145075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2683C6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References</a:t>
            </a:r>
            <a:endParaRPr lang="en-US" sz="4000" dirty="0">
              <a:solidFill>
                <a:srgbClr val="2683C6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B26B6FC-C22F-B911-420E-BD58012808BE}"/>
              </a:ext>
            </a:extLst>
          </p:cNvPr>
          <p:cNvGrpSpPr/>
          <p:nvPr/>
        </p:nvGrpSpPr>
        <p:grpSpPr>
          <a:xfrm>
            <a:off x="9467850" y="-79710"/>
            <a:ext cx="2724150" cy="1654189"/>
            <a:chOff x="9467850" y="-79710"/>
            <a:chExt cx="2724150" cy="165418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C585C54-0350-AE8E-A9F0-8C3021A4B156}"/>
                </a:ext>
              </a:extLst>
            </p:cNvPr>
            <p:cNvSpPr/>
            <p:nvPr/>
          </p:nvSpPr>
          <p:spPr>
            <a:xfrm>
              <a:off x="9467850" y="-19520"/>
              <a:ext cx="2724150" cy="1593999"/>
            </a:xfrm>
            <a:prstGeom prst="rect">
              <a:avLst/>
            </a:prstGeom>
            <a:solidFill>
              <a:srgbClr val="2683C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593E61E1-4984-1AD4-30BC-F521819BB997}"/>
                </a:ext>
              </a:extLst>
            </p:cNvPr>
            <p:cNvSpPr txBox="1">
              <a:spLocks/>
            </p:cNvSpPr>
            <p:nvPr/>
          </p:nvSpPr>
          <p:spPr>
            <a:xfrm>
              <a:off x="9620249" y="-79710"/>
              <a:ext cx="2419351" cy="69819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8000" kern="1200" spc="-5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800" dirty="0" err="1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WebCamera</a:t>
              </a:r>
              <a:endParaRPr lang="en-U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7" name="Graphic 6" descr="Camera with solid fill">
              <a:extLst>
                <a:ext uri="{FF2B5EF4-FFF2-40B4-BE49-F238E27FC236}">
                  <a16:creationId xmlns:a16="http://schemas.microsoft.com/office/drawing/2014/main" id="{2173D823-1520-F126-BBB1-F256142A3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53686" y="575793"/>
              <a:ext cx="752476" cy="752476"/>
            </a:xfrm>
            <a:prstGeom prst="rect">
              <a:avLst/>
            </a:prstGeom>
          </p:spPr>
        </p:pic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4A3B3FD9-A7F0-05D2-3665-500C4E185E71}"/>
              </a:ext>
            </a:extLst>
          </p:cNvPr>
          <p:cNvSpPr txBox="1">
            <a:spLocks/>
          </p:cNvSpPr>
          <p:nvPr/>
        </p:nvSpPr>
        <p:spPr>
          <a:xfrm>
            <a:off x="1321114" y="1821101"/>
            <a:ext cx="9508810" cy="94593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dirty="0">
                <a:solidFill>
                  <a:schemeClr val="tx1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Provide the sources used in the research legibly.</a:t>
            </a:r>
            <a:endParaRPr lang="en-US" sz="2000" dirty="0">
              <a:solidFill>
                <a:srgbClr val="2683C6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5340CE-C680-7D03-AF2F-BBF1EDB1A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459785"/>
            <a:ext cx="8280389" cy="365125"/>
          </a:xfrm>
        </p:spPr>
        <p:txBody>
          <a:bodyPr/>
          <a:lstStyle/>
          <a:p>
            <a:r>
              <a:rPr lang="en-US" sz="2000" b="1" dirty="0"/>
              <a:t>9th International Conference on Multidisciplinary Research 2024</a:t>
            </a:r>
          </a:p>
        </p:txBody>
      </p:sp>
    </p:spTree>
    <p:extLst>
      <p:ext uri="{BB962C8B-B14F-4D97-AF65-F5344CB8AC3E}">
        <p14:creationId xmlns:p14="http://schemas.microsoft.com/office/powerpoint/2010/main" val="743733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5AFE3-6890-0595-3F8D-1F3C4F81A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867" y="743802"/>
            <a:ext cx="10058400" cy="1450757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2683C6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Outline</a:t>
            </a:r>
            <a:br>
              <a:rPr lang="en-US" sz="4800" b="1" dirty="0">
                <a:solidFill>
                  <a:srgbClr val="2683C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dirty="0">
              <a:solidFill>
                <a:srgbClr val="2683C6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B26B6FC-C22F-B911-420E-BD58012808BE}"/>
              </a:ext>
            </a:extLst>
          </p:cNvPr>
          <p:cNvGrpSpPr/>
          <p:nvPr/>
        </p:nvGrpSpPr>
        <p:grpSpPr>
          <a:xfrm>
            <a:off x="9467850" y="-79710"/>
            <a:ext cx="2724150" cy="1654189"/>
            <a:chOff x="9467850" y="-79710"/>
            <a:chExt cx="2724150" cy="165418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C585C54-0350-AE8E-A9F0-8C3021A4B156}"/>
                </a:ext>
              </a:extLst>
            </p:cNvPr>
            <p:cNvSpPr/>
            <p:nvPr/>
          </p:nvSpPr>
          <p:spPr>
            <a:xfrm>
              <a:off x="9467850" y="-19520"/>
              <a:ext cx="2724150" cy="1593999"/>
            </a:xfrm>
            <a:prstGeom prst="rect">
              <a:avLst/>
            </a:prstGeom>
            <a:solidFill>
              <a:srgbClr val="2683C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593E61E1-4984-1AD4-30BC-F521819BB997}"/>
                </a:ext>
              </a:extLst>
            </p:cNvPr>
            <p:cNvSpPr txBox="1">
              <a:spLocks/>
            </p:cNvSpPr>
            <p:nvPr/>
          </p:nvSpPr>
          <p:spPr>
            <a:xfrm>
              <a:off x="9620249" y="-79710"/>
              <a:ext cx="2419351" cy="69819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8000" kern="1200" spc="-5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800" dirty="0" err="1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WebCamera</a:t>
              </a:r>
              <a:endParaRPr lang="en-U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7" name="Graphic 6" descr="Camera with solid fill">
              <a:extLst>
                <a:ext uri="{FF2B5EF4-FFF2-40B4-BE49-F238E27FC236}">
                  <a16:creationId xmlns:a16="http://schemas.microsoft.com/office/drawing/2014/main" id="{2173D823-1520-F126-BBB1-F256142A3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53686" y="575793"/>
              <a:ext cx="752476" cy="752476"/>
            </a:xfrm>
            <a:prstGeom prst="rect">
              <a:avLst/>
            </a:prstGeom>
          </p:spPr>
        </p:pic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4A3B3FD9-A7F0-05D2-3665-500C4E185E71}"/>
              </a:ext>
            </a:extLst>
          </p:cNvPr>
          <p:cNvSpPr txBox="1">
            <a:spLocks/>
          </p:cNvSpPr>
          <p:nvPr/>
        </p:nvSpPr>
        <p:spPr>
          <a:xfrm>
            <a:off x="1578292" y="2051684"/>
            <a:ext cx="4517708" cy="393773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dirty="0">
                <a:solidFill>
                  <a:schemeClr val="tx1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Introduction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dirty="0">
                <a:solidFill>
                  <a:schemeClr val="tx1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Literature review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dirty="0">
                <a:solidFill>
                  <a:schemeClr val="tx1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Research objectives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dirty="0">
                <a:solidFill>
                  <a:schemeClr val="tx1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Hypothesis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dirty="0">
                <a:solidFill>
                  <a:schemeClr val="tx1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Methodology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dirty="0">
                <a:solidFill>
                  <a:schemeClr val="tx1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Results and Discussions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dirty="0">
                <a:solidFill>
                  <a:schemeClr val="tx1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Conclusions and Recommendations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dirty="0">
                <a:solidFill>
                  <a:schemeClr val="tx1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Acknowledgements 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dirty="0">
                <a:solidFill>
                  <a:schemeClr val="tx1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References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2000" dirty="0">
              <a:solidFill>
                <a:srgbClr val="2683C6"/>
              </a:solidFill>
            </a:endParaRP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14E5A46-FBBA-E234-EF96-7041B1807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1442" y="6407147"/>
            <a:ext cx="8353415" cy="365125"/>
          </a:xfrm>
        </p:spPr>
        <p:txBody>
          <a:bodyPr/>
          <a:lstStyle/>
          <a:p>
            <a:r>
              <a:rPr lang="en-US" sz="2000" b="1" dirty="0"/>
              <a:t>9th International Conference on Multidisciplinary Research 2024</a:t>
            </a:r>
          </a:p>
        </p:txBody>
      </p:sp>
    </p:spTree>
    <p:extLst>
      <p:ext uri="{BB962C8B-B14F-4D97-AF65-F5344CB8AC3E}">
        <p14:creationId xmlns:p14="http://schemas.microsoft.com/office/powerpoint/2010/main" val="274505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5AFE3-6890-0595-3F8D-1F3C4F81A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867" y="743802"/>
            <a:ext cx="10058400" cy="1450757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 b="1" dirty="0">
                <a:solidFill>
                  <a:srgbClr val="2683C6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Introduction	</a:t>
            </a:r>
            <a:br>
              <a:rPr lang="en-US" sz="4800" b="1" dirty="0">
                <a:solidFill>
                  <a:srgbClr val="2683C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dirty="0">
              <a:solidFill>
                <a:srgbClr val="2683C6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B26B6FC-C22F-B911-420E-BD58012808BE}"/>
              </a:ext>
            </a:extLst>
          </p:cNvPr>
          <p:cNvGrpSpPr/>
          <p:nvPr/>
        </p:nvGrpSpPr>
        <p:grpSpPr>
          <a:xfrm>
            <a:off x="9467850" y="-79710"/>
            <a:ext cx="2724150" cy="1654189"/>
            <a:chOff x="9467850" y="-79710"/>
            <a:chExt cx="2724150" cy="165418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C585C54-0350-AE8E-A9F0-8C3021A4B156}"/>
                </a:ext>
              </a:extLst>
            </p:cNvPr>
            <p:cNvSpPr/>
            <p:nvPr/>
          </p:nvSpPr>
          <p:spPr>
            <a:xfrm>
              <a:off x="9467850" y="-19520"/>
              <a:ext cx="2724150" cy="1593999"/>
            </a:xfrm>
            <a:prstGeom prst="rect">
              <a:avLst/>
            </a:prstGeom>
            <a:solidFill>
              <a:srgbClr val="2683C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593E61E1-4984-1AD4-30BC-F521819BB997}"/>
                </a:ext>
              </a:extLst>
            </p:cNvPr>
            <p:cNvSpPr txBox="1">
              <a:spLocks/>
            </p:cNvSpPr>
            <p:nvPr/>
          </p:nvSpPr>
          <p:spPr>
            <a:xfrm>
              <a:off x="9620249" y="-79710"/>
              <a:ext cx="2419351" cy="69819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8000" kern="1200" spc="-5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800" dirty="0" err="1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WebCamera</a:t>
              </a:r>
              <a:endParaRPr lang="en-U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7" name="Graphic 6" descr="Camera with solid fill">
              <a:extLst>
                <a:ext uri="{FF2B5EF4-FFF2-40B4-BE49-F238E27FC236}">
                  <a16:creationId xmlns:a16="http://schemas.microsoft.com/office/drawing/2014/main" id="{2173D823-1520-F126-BBB1-F256142A3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53686" y="575793"/>
              <a:ext cx="752476" cy="752476"/>
            </a:xfrm>
            <a:prstGeom prst="rect">
              <a:avLst/>
            </a:prstGeom>
          </p:spPr>
        </p:pic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4A3B3FD9-A7F0-05D2-3665-500C4E185E71}"/>
              </a:ext>
            </a:extLst>
          </p:cNvPr>
          <p:cNvSpPr txBox="1">
            <a:spLocks/>
          </p:cNvSpPr>
          <p:nvPr/>
        </p:nvSpPr>
        <p:spPr>
          <a:xfrm>
            <a:off x="1506853" y="2319881"/>
            <a:ext cx="6579871" cy="94593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dirty="0">
                <a:solidFill>
                  <a:schemeClr val="tx1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Provide your introduction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000" dirty="0">
                <a:solidFill>
                  <a:srgbClr val="2683C6"/>
                </a:solidFill>
              </a:rPr>
              <a:t>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820193-9773-78AA-F58E-7B648D187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85728" y="6388348"/>
            <a:ext cx="8943965" cy="365125"/>
          </a:xfrm>
        </p:spPr>
        <p:txBody>
          <a:bodyPr/>
          <a:lstStyle/>
          <a:p>
            <a:r>
              <a:rPr lang="en-US" sz="2000" b="1" dirty="0"/>
              <a:t>9th International Conference on Multidisciplinary Research 2024</a:t>
            </a:r>
          </a:p>
        </p:txBody>
      </p:sp>
    </p:spTree>
    <p:extLst>
      <p:ext uri="{BB962C8B-B14F-4D97-AF65-F5344CB8AC3E}">
        <p14:creationId xmlns:p14="http://schemas.microsoft.com/office/powerpoint/2010/main" val="3251159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5AFE3-6890-0595-3F8D-1F3C4F81A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867" y="743802"/>
            <a:ext cx="10058400" cy="1450757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 b="1" dirty="0">
                <a:solidFill>
                  <a:srgbClr val="2683C6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Literature review	</a:t>
            </a:r>
            <a:br>
              <a:rPr lang="en-US" sz="4800" b="1" dirty="0">
                <a:solidFill>
                  <a:srgbClr val="2683C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dirty="0">
              <a:solidFill>
                <a:srgbClr val="2683C6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B26B6FC-C22F-B911-420E-BD58012808BE}"/>
              </a:ext>
            </a:extLst>
          </p:cNvPr>
          <p:cNvGrpSpPr/>
          <p:nvPr/>
        </p:nvGrpSpPr>
        <p:grpSpPr>
          <a:xfrm>
            <a:off x="9467850" y="-79710"/>
            <a:ext cx="2724150" cy="1654189"/>
            <a:chOff x="9467850" y="-79710"/>
            <a:chExt cx="2724150" cy="165418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C585C54-0350-AE8E-A9F0-8C3021A4B156}"/>
                </a:ext>
              </a:extLst>
            </p:cNvPr>
            <p:cNvSpPr/>
            <p:nvPr/>
          </p:nvSpPr>
          <p:spPr>
            <a:xfrm>
              <a:off x="9467850" y="-19520"/>
              <a:ext cx="2724150" cy="1593999"/>
            </a:xfrm>
            <a:prstGeom prst="rect">
              <a:avLst/>
            </a:prstGeom>
            <a:solidFill>
              <a:srgbClr val="2683C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593E61E1-4984-1AD4-30BC-F521819BB997}"/>
                </a:ext>
              </a:extLst>
            </p:cNvPr>
            <p:cNvSpPr txBox="1">
              <a:spLocks/>
            </p:cNvSpPr>
            <p:nvPr/>
          </p:nvSpPr>
          <p:spPr>
            <a:xfrm>
              <a:off x="9620249" y="-79710"/>
              <a:ext cx="2419351" cy="69819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8000" kern="1200" spc="-5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800" dirty="0" err="1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WebCamera</a:t>
              </a:r>
              <a:endParaRPr lang="en-U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7" name="Graphic 6" descr="Camera with solid fill">
              <a:extLst>
                <a:ext uri="{FF2B5EF4-FFF2-40B4-BE49-F238E27FC236}">
                  <a16:creationId xmlns:a16="http://schemas.microsoft.com/office/drawing/2014/main" id="{2173D823-1520-F126-BBB1-F256142A3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53686" y="575793"/>
              <a:ext cx="752476" cy="752476"/>
            </a:xfrm>
            <a:prstGeom prst="rect">
              <a:avLst/>
            </a:prstGeom>
          </p:spPr>
        </p:pic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4A3B3FD9-A7F0-05D2-3665-500C4E185E71}"/>
              </a:ext>
            </a:extLst>
          </p:cNvPr>
          <p:cNvSpPr txBox="1">
            <a:spLocks/>
          </p:cNvSpPr>
          <p:nvPr/>
        </p:nvSpPr>
        <p:spPr>
          <a:xfrm>
            <a:off x="1366360" y="1846916"/>
            <a:ext cx="9777414" cy="94593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dirty="0">
                <a:solidFill>
                  <a:schemeClr val="tx1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Provide the literature review of the research.</a:t>
            </a:r>
            <a:endParaRPr lang="en-US" sz="2000" dirty="0">
              <a:solidFill>
                <a:srgbClr val="2683C6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32D224-C4D4-4B67-52BE-D4F0B80DB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013" y="6431209"/>
            <a:ext cx="8408976" cy="365125"/>
          </a:xfrm>
        </p:spPr>
        <p:txBody>
          <a:bodyPr/>
          <a:lstStyle/>
          <a:p>
            <a:r>
              <a:rPr lang="en-US" sz="2000" b="1" dirty="0"/>
              <a:t>9th International Conference on Multidisciplinary Research 2024</a:t>
            </a:r>
          </a:p>
        </p:txBody>
      </p:sp>
    </p:spTree>
    <p:extLst>
      <p:ext uri="{BB962C8B-B14F-4D97-AF65-F5344CB8AC3E}">
        <p14:creationId xmlns:p14="http://schemas.microsoft.com/office/powerpoint/2010/main" val="146692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5AFE3-6890-0595-3F8D-1F3C4F81A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867" y="743802"/>
            <a:ext cx="10058400" cy="1450757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 b="1" dirty="0">
                <a:solidFill>
                  <a:srgbClr val="2683C6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Research Objectives</a:t>
            </a:r>
            <a:br>
              <a:rPr lang="en-US" sz="4800" b="1" dirty="0">
                <a:solidFill>
                  <a:srgbClr val="2683C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dirty="0">
              <a:solidFill>
                <a:srgbClr val="2683C6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B26B6FC-C22F-B911-420E-BD58012808BE}"/>
              </a:ext>
            </a:extLst>
          </p:cNvPr>
          <p:cNvGrpSpPr/>
          <p:nvPr/>
        </p:nvGrpSpPr>
        <p:grpSpPr>
          <a:xfrm>
            <a:off x="9467850" y="-79710"/>
            <a:ext cx="2724150" cy="1654189"/>
            <a:chOff x="9467850" y="-79710"/>
            <a:chExt cx="2724150" cy="165418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C585C54-0350-AE8E-A9F0-8C3021A4B156}"/>
                </a:ext>
              </a:extLst>
            </p:cNvPr>
            <p:cNvSpPr/>
            <p:nvPr/>
          </p:nvSpPr>
          <p:spPr>
            <a:xfrm>
              <a:off x="9467850" y="-19520"/>
              <a:ext cx="2724150" cy="1593999"/>
            </a:xfrm>
            <a:prstGeom prst="rect">
              <a:avLst/>
            </a:prstGeom>
            <a:solidFill>
              <a:srgbClr val="2683C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593E61E1-4984-1AD4-30BC-F521819BB997}"/>
                </a:ext>
              </a:extLst>
            </p:cNvPr>
            <p:cNvSpPr txBox="1">
              <a:spLocks/>
            </p:cNvSpPr>
            <p:nvPr/>
          </p:nvSpPr>
          <p:spPr>
            <a:xfrm>
              <a:off x="9620249" y="-79710"/>
              <a:ext cx="2419351" cy="69819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8000" kern="1200" spc="-5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800" dirty="0" err="1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WebCamera</a:t>
              </a:r>
              <a:endParaRPr lang="en-U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7" name="Graphic 6" descr="Camera with solid fill">
              <a:extLst>
                <a:ext uri="{FF2B5EF4-FFF2-40B4-BE49-F238E27FC236}">
                  <a16:creationId xmlns:a16="http://schemas.microsoft.com/office/drawing/2014/main" id="{2173D823-1520-F126-BBB1-F256142A3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53686" y="575793"/>
              <a:ext cx="752476" cy="752476"/>
            </a:xfrm>
            <a:prstGeom prst="rect">
              <a:avLst/>
            </a:prstGeom>
          </p:spPr>
        </p:pic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4A3B3FD9-A7F0-05D2-3665-500C4E185E71}"/>
              </a:ext>
            </a:extLst>
          </p:cNvPr>
          <p:cNvSpPr txBox="1">
            <a:spLocks/>
          </p:cNvSpPr>
          <p:nvPr/>
        </p:nvSpPr>
        <p:spPr>
          <a:xfrm>
            <a:off x="1335403" y="2011951"/>
            <a:ext cx="8594410" cy="94593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dirty="0">
                <a:solidFill>
                  <a:schemeClr val="tx1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Provide the objectives of the research </a:t>
            </a:r>
            <a:r>
              <a:rPr lang="en-US" sz="2000" dirty="0">
                <a:solidFill>
                  <a:srgbClr val="2683C6"/>
                </a:solidFill>
              </a:rPr>
              <a:t>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0A0931-E9E1-BA07-DEE0-F868DF726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8508989" cy="365125"/>
          </a:xfrm>
        </p:spPr>
        <p:txBody>
          <a:bodyPr/>
          <a:lstStyle/>
          <a:p>
            <a:r>
              <a:rPr lang="en-US" sz="2000" b="1" dirty="0"/>
              <a:t>9th International Conference on Multidisciplinary Research 2024</a:t>
            </a:r>
          </a:p>
        </p:txBody>
      </p:sp>
    </p:spTree>
    <p:extLst>
      <p:ext uri="{BB962C8B-B14F-4D97-AF65-F5344CB8AC3E}">
        <p14:creationId xmlns:p14="http://schemas.microsoft.com/office/powerpoint/2010/main" val="4161850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5AFE3-6890-0595-3F8D-1F3C4F81A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762" y="52100"/>
            <a:ext cx="10058400" cy="145075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 b="1" dirty="0">
                <a:solidFill>
                  <a:srgbClr val="2683C6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Hypothesis</a:t>
            </a:r>
            <a:endParaRPr lang="en-US" dirty="0">
              <a:solidFill>
                <a:srgbClr val="2683C6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B26B6FC-C22F-B911-420E-BD58012808BE}"/>
              </a:ext>
            </a:extLst>
          </p:cNvPr>
          <p:cNvGrpSpPr/>
          <p:nvPr/>
        </p:nvGrpSpPr>
        <p:grpSpPr>
          <a:xfrm>
            <a:off x="9467850" y="-79710"/>
            <a:ext cx="2724150" cy="1654189"/>
            <a:chOff x="9467850" y="-79710"/>
            <a:chExt cx="2724150" cy="165418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C585C54-0350-AE8E-A9F0-8C3021A4B156}"/>
                </a:ext>
              </a:extLst>
            </p:cNvPr>
            <p:cNvSpPr/>
            <p:nvPr/>
          </p:nvSpPr>
          <p:spPr>
            <a:xfrm>
              <a:off x="9467850" y="-19520"/>
              <a:ext cx="2724150" cy="1593999"/>
            </a:xfrm>
            <a:prstGeom prst="rect">
              <a:avLst/>
            </a:prstGeom>
            <a:solidFill>
              <a:srgbClr val="2683C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593E61E1-4984-1AD4-30BC-F521819BB997}"/>
                </a:ext>
              </a:extLst>
            </p:cNvPr>
            <p:cNvSpPr txBox="1">
              <a:spLocks/>
            </p:cNvSpPr>
            <p:nvPr/>
          </p:nvSpPr>
          <p:spPr>
            <a:xfrm>
              <a:off x="9620249" y="-79710"/>
              <a:ext cx="2419351" cy="69819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8000" kern="1200" spc="-5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800" dirty="0" err="1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WebCamera</a:t>
              </a:r>
              <a:endParaRPr lang="en-U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7" name="Graphic 6" descr="Camera with solid fill">
              <a:extLst>
                <a:ext uri="{FF2B5EF4-FFF2-40B4-BE49-F238E27FC236}">
                  <a16:creationId xmlns:a16="http://schemas.microsoft.com/office/drawing/2014/main" id="{2173D823-1520-F126-BBB1-F256142A3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53686" y="575793"/>
              <a:ext cx="752476" cy="752476"/>
            </a:xfrm>
            <a:prstGeom prst="rect">
              <a:avLst/>
            </a:prstGeom>
          </p:spPr>
        </p:pic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4A3B3FD9-A7F0-05D2-3665-500C4E185E71}"/>
              </a:ext>
            </a:extLst>
          </p:cNvPr>
          <p:cNvSpPr txBox="1">
            <a:spLocks/>
          </p:cNvSpPr>
          <p:nvPr/>
        </p:nvSpPr>
        <p:spPr>
          <a:xfrm>
            <a:off x="1506853" y="2319881"/>
            <a:ext cx="6579871" cy="94593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dirty="0">
                <a:solidFill>
                  <a:schemeClr val="tx1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Provide your hypothesis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000" dirty="0">
                <a:solidFill>
                  <a:srgbClr val="2683C6"/>
                </a:solidFill>
              </a:rPr>
              <a:t>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80442A-7BD4-624E-3589-23E0A7A40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57163" y="6459785"/>
            <a:ext cx="8666152" cy="365125"/>
          </a:xfrm>
        </p:spPr>
        <p:txBody>
          <a:bodyPr/>
          <a:lstStyle/>
          <a:p>
            <a:r>
              <a:rPr lang="en-US" sz="2000" b="1" dirty="0"/>
              <a:t>9th International Conference on Multidisciplinary Research 2024</a:t>
            </a:r>
          </a:p>
        </p:txBody>
      </p:sp>
    </p:spTree>
    <p:extLst>
      <p:ext uri="{BB962C8B-B14F-4D97-AF65-F5344CB8AC3E}">
        <p14:creationId xmlns:p14="http://schemas.microsoft.com/office/powerpoint/2010/main" val="2150819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5AFE3-6890-0595-3F8D-1F3C4F81A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762" y="52100"/>
            <a:ext cx="10058400" cy="145075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 b="1" dirty="0">
                <a:solidFill>
                  <a:srgbClr val="2683C6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Methodology</a:t>
            </a:r>
            <a:endParaRPr lang="en-US" dirty="0">
              <a:solidFill>
                <a:srgbClr val="2683C6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B26B6FC-C22F-B911-420E-BD58012808BE}"/>
              </a:ext>
            </a:extLst>
          </p:cNvPr>
          <p:cNvGrpSpPr/>
          <p:nvPr/>
        </p:nvGrpSpPr>
        <p:grpSpPr>
          <a:xfrm>
            <a:off x="9467850" y="-79710"/>
            <a:ext cx="2724150" cy="1654189"/>
            <a:chOff x="9467850" y="-79710"/>
            <a:chExt cx="2724150" cy="165418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C585C54-0350-AE8E-A9F0-8C3021A4B156}"/>
                </a:ext>
              </a:extLst>
            </p:cNvPr>
            <p:cNvSpPr/>
            <p:nvPr/>
          </p:nvSpPr>
          <p:spPr>
            <a:xfrm>
              <a:off x="9467850" y="-19520"/>
              <a:ext cx="2724150" cy="1593999"/>
            </a:xfrm>
            <a:prstGeom prst="rect">
              <a:avLst/>
            </a:prstGeom>
            <a:solidFill>
              <a:srgbClr val="2683C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593E61E1-4984-1AD4-30BC-F521819BB997}"/>
                </a:ext>
              </a:extLst>
            </p:cNvPr>
            <p:cNvSpPr txBox="1">
              <a:spLocks/>
            </p:cNvSpPr>
            <p:nvPr/>
          </p:nvSpPr>
          <p:spPr>
            <a:xfrm>
              <a:off x="9620249" y="-79710"/>
              <a:ext cx="2419351" cy="69819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8000" kern="1200" spc="-5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800" dirty="0" err="1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WebCamera</a:t>
              </a:r>
              <a:endParaRPr lang="en-U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7" name="Graphic 6" descr="Camera with solid fill">
              <a:extLst>
                <a:ext uri="{FF2B5EF4-FFF2-40B4-BE49-F238E27FC236}">
                  <a16:creationId xmlns:a16="http://schemas.microsoft.com/office/drawing/2014/main" id="{2173D823-1520-F126-BBB1-F256142A3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53686" y="575793"/>
              <a:ext cx="752476" cy="752476"/>
            </a:xfrm>
            <a:prstGeom prst="rect">
              <a:avLst/>
            </a:prstGeom>
          </p:spPr>
        </p:pic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4A3B3FD9-A7F0-05D2-3665-500C4E185E71}"/>
              </a:ext>
            </a:extLst>
          </p:cNvPr>
          <p:cNvSpPr txBox="1">
            <a:spLocks/>
          </p:cNvSpPr>
          <p:nvPr/>
        </p:nvSpPr>
        <p:spPr>
          <a:xfrm>
            <a:off x="1321114" y="2098172"/>
            <a:ext cx="9508810" cy="94593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dirty="0">
                <a:solidFill>
                  <a:schemeClr val="tx1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Provide the methodology you have used for the research.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000" dirty="0">
                <a:solidFill>
                  <a:srgbClr val="2683C6"/>
                </a:solidFill>
              </a:rPr>
              <a:t>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7CEC52-2B6C-D37A-8FE7-7C6F84D0E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7163" y="6459785"/>
            <a:ext cx="8351826" cy="365125"/>
          </a:xfrm>
        </p:spPr>
        <p:txBody>
          <a:bodyPr/>
          <a:lstStyle/>
          <a:p>
            <a:r>
              <a:rPr lang="en-US" sz="2000" b="1" dirty="0"/>
              <a:t>9th International Conference on Multidisciplinary Research 2024</a:t>
            </a:r>
          </a:p>
        </p:txBody>
      </p:sp>
    </p:spTree>
    <p:extLst>
      <p:ext uri="{BB962C8B-B14F-4D97-AF65-F5344CB8AC3E}">
        <p14:creationId xmlns:p14="http://schemas.microsoft.com/office/powerpoint/2010/main" val="2107351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5AFE3-6890-0595-3F8D-1F3C4F81A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762" y="52100"/>
            <a:ext cx="10058400" cy="145075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800" b="1" dirty="0">
                <a:solidFill>
                  <a:srgbClr val="2683C6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Results &amp; Discussions</a:t>
            </a:r>
            <a:endParaRPr lang="en-US" dirty="0">
              <a:solidFill>
                <a:srgbClr val="2683C6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B26B6FC-C22F-B911-420E-BD58012808BE}"/>
              </a:ext>
            </a:extLst>
          </p:cNvPr>
          <p:cNvGrpSpPr/>
          <p:nvPr/>
        </p:nvGrpSpPr>
        <p:grpSpPr>
          <a:xfrm>
            <a:off x="9467850" y="-79710"/>
            <a:ext cx="2724150" cy="1654189"/>
            <a:chOff x="9467850" y="-79710"/>
            <a:chExt cx="2724150" cy="165418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C585C54-0350-AE8E-A9F0-8C3021A4B156}"/>
                </a:ext>
              </a:extLst>
            </p:cNvPr>
            <p:cNvSpPr/>
            <p:nvPr/>
          </p:nvSpPr>
          <p:spPr>
            <a:xfrm>
              <a:off x="9467850" y="-19520"/>
              <a:ext cx="2724150" cy="1593999"/>
            </a:xfrm>
            <a:prstGeom prst="rect">
              <a:avLst/>
            </a:prstGeom>
            <a:solidFill>
              <a:srgbClr val="2683C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593E61E1-4984-1AD4-30BC-F521819BB997}"/>
                </a:ext>
              </a:extLst>
            </p:cNvPr>
            <p:cNvSpPr txBox="1">
              <a:spLocks/>
            </p:cNvSpPr>
            <p:nvPr/>
          </p:nvSpPr>
          <p:spPr>
            <a:xfrm>
              <a:off x="9620249" y="-79710"/>
              <a:ext cx="2419351" cy="69819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8000" kern="1200" spc="-5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800" dirty="0" err="1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WebCamera</a:t>
              </a:r>
              <a:endParaRPr lang="en-U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7" name="Graphic 6" descr="Camera with solid fill">
              <a:extLst>
                <a:ext uri="{FF2B5EF4-FFF2-40B4-BE49-F238E27FC236}">
                  <a16:creationId xmlns:a16="http://schemas.microsoft.com/office/drawing/2014/main" id="{2173D823-1520-F126-BBB1-F256142A3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53686" y="575793"/>
              <a:ext cx="752476" cy="752476"/>
            </a:xfrm>
            <a:prstGeom prst="rect">
              <a:avLst/>
            </a:prstGeom>
          </p:spPr>
        </p:pic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4A3B3FD9-A7F0-05D2-3665-500C4E185E71}"/>
              </a:ext>
            </a:extLst>
          </p:cNvPr>
          <p:cNvSpPr txBox="1">
            <a:spLocks/>
          </p:cNvSpPr>
          <p:nvPr/>
        </p:nvSpPr>
        <p:spPr>
          <a:xfrm>
            <a:off x="1321114" y="2098172"/>
            <a:ext cx="9508810" cy="94593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dirty="0">
                <a:solidFill>
                  <a:schemeClr val="tx1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Provide the results and discussions of the research in effective formats such as images, tables, graphs, </a:t>
            </a:r>
            <a:r>
              <a:rPr lang="en-US" sz="3100" dirty="0" err="1">
                <a:solidFill>
                  <a:schemeClr val="tx1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etc.</a:t>
            </a:r>
            <a:r>
              <a:rPr lang="en-US" sz="2000" dirty="0" err="1">
                <a:solidFill>
                  <a:srgbClr val="2683C6"/>
                </a:solidFill>
              </a:rPr>
              <a:t>s</a:t>
            </a:r>
            <a:endParaRPr lang="en-US" sz="2000" dirty="0">
              <a:solidFill>
                <a:srgbClr val="2683C6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63EF67-5CAE-A0CD-F2EA-BE774A87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8508989" cy="365125"/>
          </a:xfrm>
        </p:spPr>
        <p:txBody>
          <a:bodyPr/>
          <a:lstStyle/>
          <a:p>
            <a:r>
              <a:rPr lang="en-US" sz="2000" b="1" dirty="0"/>
              <a:t>9th International Conference on Multidisciplinary Research 2024</a:t>
            </a:r>
          </a:p>
        </p:txBody>
      </p:sp>
    </p:spTree>
    <p:extLst>
      <p:ext uri="{BB962C8B-B14F-4D97-AF65-F5344CB8AC3E}">
        <p14:creationId xmlns:p14="http://schemas.microsoft.com/office/powerpoint/2010/main" val="2586761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5AFE3-6890-0595-3F8D-1F3C4F81A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6" y="247996"/>
            <a:ext cx="10058400" cy="145075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2683C6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Conclusion &amp; </a:t>
            </a:r>
            <a:br>
              <a:rPr lang="en-US" sz="4000" b="1" dirty="0">
                <a:solidFill>
                  <a:srgbClr val="2683C6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000" b="1" dirty="0">
                <a:solidFill>
                  <a:srgbClr val="2683C6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Recommendations</a:t>
            </a:r>
            <a:endParaRPr lang="en-US" sz="4000" dirty="0">
              <a:solidFill>
                <a:srgbClr val="2683C6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B26B6FC-C22F-B911-420E-BD58012808BE}"/>
              </a:ext>
            </a:extLst>
          </p:cNvPr>
          <p:cNvGrpSpPr/>
          <p:nvPr/>
        </p:nvGrpSpPr>
        <p:grpSpPr>
          <a:xfrm>
            <a:off x="9467850" y="-79710"/>
            <a:ext cx="2724150" cy="1654189"/>
            <a:chOff x="9467850" y="-79710"/>
            <a:chExt cx="2724150" cy="165418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C585C54-0350-AE8E-A9F0-8C3021A4B156}"/>
                </a:ext>
              </a:extLst>
            </p:cNvPr>
            <p:cNvSpPr/>
            <p:nvPr/>
          </p:nvSpPr>
          <p:spPr>
            <a:xfrm>
              <a:off x="9467850" y="-19520"/>
              <a:ext cx="2724150" cy="1593999"/>
            </a:xfrm>
            <a:prstGeom prst="rect">
              <a:avLst/>
            </a:prstGeom>
            <a:solidFill>
              <a:srgbClr val="2683C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593E61E1-4984-1AD4-30BC-F521819BB997}"/>
                </a:ext>
              </a:extLst>
            </p:cNvPr>
            <p:cNvSpPr txBox="1">
              <a:spLocks/>
            </p:cNvSpPr>
            <p:nvPr/>
          </p:nvSpPr>
          <p:spPr>
            <a:xfrm>
              <a:off x="9620249" y="-79710"/>
              <a:ext cx="2419351" cy="69819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8000" kern="1200" spc="-5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800" dirty="0" err="1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WebCamera</a:t>
              </a:r>
              <a:endParaRPr lang="en-U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7" name="Graphic 6" descr="Camera with solid fill">
              <a:extLst>
                <a:ext uri="{FF2B5EF4-FFF2-40B4-BE49-F238E27FC236}">
                  <a16:creationId xmlns:a16="http://schemas.microsoft.com/office/drawing/2014/main" id="{2173D823-1520-F126-BBB1-F256142A3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53686" y="575793"/>
              <a:ext cx="752476" cy="752476"/>
            </a:xfrm>
            <a:prstGeom prst="rect">
              <a:avLst/>
            </a:prstGeom>
          </p:spPr>
        </p:pic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4A3B3FD9-A7F0-05D2-3665-500C4E185E71}"/>
              </a:ext>
            </a:extLst>
          </p:cNvPr>
          <p:cNvSpPr txBox="1">
            <a:spLocks/>
          </p:cNvSpPr>
          <p:nvPr/>
        </p:nvSpPr>
        <p:spPr>
          <a:xfrm>
            <a:off x="1321114" y="2098172"/>
            <a:ext cx="9508810" cy="94593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dirty="0">
                <a:solidFill>
                  <a:schemeClr val="tx1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Provide the research conclusion and recommendations </a:t>
            </a:r>
            <a:r>
              <a:rPr lang="en-US" sz="3100" dirty="0" err="1">
                <a:solidFill>
                  <a:schemeClr val="tx1"/>
                </a:solidFill>
                <a:highlight>
                  <a:srgbClr val="FFF9F7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effectively.</a:t>
            </a:r>
            <a:r>
              <a:rPr lang="en-US" sz="2000" dirty="0" err="1">
                <a:solidFill>
                  <a:srgbClr val="2683C6"/>
                </a:solidFill>
              </a:rPr>
              <a:t>s</a:t>
            </a:r>
            <a:endParaRPr lang="en-US" sz="2000" dirty="0">
              <a:solidFill>
                <a:srgbClr val="2683C6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582CA0-B48A-6075-1489-78D625801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459785"/>
            <a:ext cx="8280389" cy="365125"/>
          </a:xfrm>
        </p:spPr>
        <p:txBody>
          <a:bodyPr/>
          <a:lstStyle/>
          <a:p>
            <a:r>
              <a:rPr lang="en-US" sz="2000" b="1" dirty="0"/>
              <a:t>9th International Conference on Multidisciplinary Research 2024</a:t>
            </a:r>
          </a:p>
        </p:txBody>
      </p:sp>
    </p:spTree>
    <p:extLst>
      <p:ext uri="{BB962C8B-B14F-4D97-AF65-F5344CB8AC3E}">
        <p14:creationId xmlns:p14="http://schemas.microsoft.com/office/powerpoint/2010/main" val="22256438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</TotalTime>
  <Words>227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Calibri Light</vt:lpstr>
      <vt:lpstr>Verdana</vt:lpstr>
      <vt:lpstr>Wingdings</vt:lpstr>
      <vt:lpstr>Retrospect</vt:lpstr>
      <vt:lpstr>Research Title  Author &amp; Co-author names of the presenters  Name of affiliations </vt:lpstr>
      <vt:lpstr>Outline </vt:lpstr>
      <vt:lpstr>Introduction  </vt:lpstr>
      <vt:lpstr>Literature review  </vt:lpstr>
      <vt:lpstr>Research Objectives </vt:lpstr>
      <vt:lpstr>Hypothesis</vt:lpstr>
      <vt:lpstr>Methodology</vt:lpstr>
      <vt:lpstr>Results &amp; Discussions</vt:lpstr>
      <vt:lpstr>Conclusion &amp;  Recommendations</vt:lpstr>
      <vt:lpstr>Acknowledgement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Pranawan Viswanathan</dc:creator>
  <cp:lastModifiedBy>Pranawan Viswanathan</cp:lastModifiedBy>
  <cp:revision>47</cp:revision>
  <dcterms:created xsi:type="dcterms:W3CDTF">2024-08-09T08:13:22Z</dcterms:created>
  <dcterms:modified xsi:type="dcterms:W3CDTF">2024-08-09T08:57:06Z</dcterms:modified>
</cp:coreProperties>
</file>